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9c6705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9c6705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9c6705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9c6705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9c67055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9c67055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21b979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21b979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21b979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21b979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hyperlink" Target="https://www.usability.gov/what-and-why/information-architecture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1.xml"/><Relationship Id="rId5" Type="http://schemas.openxmlformats.org/officeDocument/2006/relationships/slide" Target="/ppt/slides/slide14.xml"/><Relationship Id="rId6" Type="http://schemas.openxmlformats.org/officeDocument/2006/relationships/slide" Target="/ppt/slides/slide2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log.balsamiq.com/wireframe-presentation-tips/" TargetMode="External"/><Relationship Id="rId4" Type="http://schemas.openxmlformats.org/officeDocument/2006/relationships/hyperlink" Target="http://blog.teamtreehouse.com/3-steps-better-ui-wireframes" TargetMode="External"/><Relationship Id="rId5" Type="http://schemas.openxmlformats.org/officeDocument/2006/relationships/hyperlink" Target="http://uxmastery.com/wireframing-for-beginner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usability.gov/how-to-and-tools/methods/personas.html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Wireframes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1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Site Map HD.png"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5" y="873225"/>
            <a:ext cx="6888451" cy="324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31"/>
          <p:cNvGrpSpPr/>
          <p:nvPr/>
        </p:nvGrpSpPr>
        <p:grpSpPr>
          <a:xfrm>
            <a:off x="4117368" y="4819350"/>
            <a:ext cx="5102882" cy="274500"/>
            <a:chOff x="3722577" y="4819350"/>
            <a:chExt cx="5102882" cy="274500"/>
          </a:xfrm>
        </p:grpSpPr>
        <p:sp>
          <p:nvSpPr>
            <p:cNvPr id="234" name="Google Shape;234;p31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35" name="Google Shape;235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1"/>
            <p:cNvSpPr txBox="1"/>
            <p:nvPr/>
          </p:nvSpPr>
          <p:spPr>
            <a:xfrm>
              <a:off x="3927958" y="4819350"/>
              <a:ext cx="48975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Information architecture is the flow of content across the site or application (</a:t>
              </a:r>
              <a:r>
                <a:rPr lang="en" sz="800" u="sng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  <a:hlinkClick r:id="rId5"/>
                </a:rPr>
                <a:t>more info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).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nents" id="241" name="Google Shape;2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32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243" name="Google Shape;243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5" name="Google Shape;245;p3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246" name="Google Shape;246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2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49" name="Google Shape;249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50" name="Google Shape;25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2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omponent Detail" id="257" name="Google Shape;2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65" name="Google Shape;265;p3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7" name="Google Shape;267;p3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268" name="Google Shape;268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4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5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Contacts" id="276" name="Google Shape;2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5"/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6"/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6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9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9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grpSp>
        <p:nvGrpSpPr>
          <p:cNvPr id="302" name="Google Shape;302;p39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303" name="Google Shape;303;p39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4" name="Google Shape;304;p39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5" name="Google Shape;305;p39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306" name="Google Shape;306;p39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7" name="Google Shape;307;p39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8" name="Google Shape;308;p39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309" name="Google Shape;309;p39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0" name="Google Shape;310;p39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1" name="Google Shape;311;p39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312" name="Google Shape;312;p39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3" name="Google Shape;313;p39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4" name="Google Shape;314;p39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315" name="Google Shape;315;p39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6" name="Google Shape;316;p39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7" name="Google Shape;317;p39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318" name="Google Shape;318;p39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9" name="Google Shape;319;p39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0" name="Google Shape;320;p39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321" name="Google Shape;321;p39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2" name="Google Shape;322;p39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3" name="Google Shape;323;p39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324" name="Google Shape;324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9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327" name="Google Shape;327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State the problem you are solving in one or two sentences.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Make sure to explain why it is a real problem.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customers do today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Justify your effort to try to solve the problem.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Highlight the pain points of the current solution or how customers deal with not having a solution to the problem.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01</a:t>
            </a:r>
            <a:endParaRPr b="0" sz="3000"/>
          </a:p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71" name="Google Shape;171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02</a:t>
            </a:r>
            <a:endParaRPr sz="3000"/>
          </a:p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Explain why you’re focusing on a particular part of the problem or a particular subset of users.</a:t>
            </a:r>
            <a:endParaRPr sz="1300"/>
          </a:p>
        </p:txBody>
      </p:sp>
      <p:sp>
        <p:nvSpPr>
          <p:cNvPr id="179" name="Google Shape;179;p23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>
            <p:ph idx="2" type="body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Users are constantly searching for a solution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03</a:t>
            </a:r>
            <a:endParaRPr sz="3000"/>
          </a:p>
        </p:txBody>
      </p:sp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Reference your </a:t>
            </a:r>
            <a:r>
              <a:rPr lang="en" sz="1300" u="sng">
                <a:solidFill>
                  <a:schemeClr val="accent5"/>
                </a:solidFill>
                <a:hlinkClick r:id="rId3"/>
              </a:rPr>
              <a:t>personas</a:t>
            </a:r>
            <a:r>
              <a:rPr lang="en" sz="1300"/>
              <a:t>, if you have them.</a:t>
            </a:r>
            <a:endParaRPr sz="130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25" y="11884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Describe the content of Julia’s job and the problem she and her team are currently facing.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Manager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cases / user stories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